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6" r:id="rId2"/>
    <p:sldMasterId id="2147483662" r:id="rId3"/>
    <p:sldMasterId id="2147483668" r:id="rId4"/>
  </p:sldMasterIdLst>
  <p:sldIdLst>
    <p:sldId id="256" r:id="rId5"/>
    <p:sldId id="269" r:id="rId6"/>
    <p:sldId id="257" r:id="rId7"/>
    <p:sldId id="259" r:id="rId8"/>
    <p:sldId id="260" r:id="rId9"/>
    <p:sldId id="258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ей Конинский" userId="3179c4bbecf6abdb" providerId="LiveId" clId="{8E53429E-DA3A-4EA3-9B20-C177D59BC20C}"/>
    <pc:docChg chg="undo custSel addSld delSld modSld sldOrd">
      <pc:chgData name="Алексей Конинский" userId="3179c4bbecf6abdb" providerId="LiveId" clId="{8E53429E-DA3A-4EA3-9B20-C177D59BC20C}" dt="2023-05-23T08:18:00.679" v="2207"/>
      <pc:docMkLst>
        <pc:docMk/>
      </pc:docMkLst>
      <pc:sldChg chg="addSp modSp new del mod">
        <pc:chgData name="Алексей Конинский" userId="3179c4bbecf6abdb" providerId="LiveId" clId="{8E53429E-DA3A-4EA3-9B20-C177D59BC20C}" dt="2023-05-15T23:36:41.487" v="5" actId="47"/>
        <pc:sldMkLst>
          <pc:docMk/>
          <pc:sldMk cId="423026025" sldId="256"/>
        </pc:sldMkLst>
        <pc:picChg chg="add mod">
          <ac:chgData name="Алексей Конинский" userId="3179c4bbecf6abdb" providerId="LiveId" clId="{8E53429E-DA3A-4EA3-9B20-C177D59BC20C}" dt="2023-05-15T23:36:26.850" v="4" actId="1076"/>
          <ac:picMkLst>
            <pc:docMk/>
            <pc:sldMk cId="423026025" sldId="256"/>
            <ac:picMk id="4" creationId="{58FBD658-A62F-3BD9-EF60-BA0FE0DC664A}"/>
          </ac:picMkLst>
        </pc:picChg>
      </pc:sldChg>
      <pc:sldChg chg="addSp modSp new mod modTransition">
        <pc:chgData name="Алексей Конинский" userId="3179c4bbecf6abdb" providerId="LiveId" clId="{8E53429E-DA3A-4EA3-9B20-C177D59BC20C}" dt="2023-05-15T23:44:32.534" v="144" actId="121"/>
        <pc:sldMkLst>
          <pc:docMk/>
          <pc:sldMk cId="2234898155" sldId="256"/>
        </pc:sldMkLst>
        <pc:spChg chg="mod">
          <ac:chgData name="Алексей Конинский" userId="3179c4bbecf6abdb" providerId="LiveId" clId="{8E53429E-DA3A-4EA3-9B20-C177D59BC20C}" dt="2023-05-15T23:41:37.375" v="40" actId="20577"/>
          <ac:spMkLst>
            <pc:docMk/>
            <pc:sldMk cId="2234898155" sldId="256"/>
            <ac:spMk id="2" creationId="{A373198A-A772-9193-6B99-8FFCCECD9BCC}"/>
          </ac:spMkLst>
        </pc:spChg>
        <pc:spChg chg="mod">
          <ac:chgData name="Алексей Конинский" userId="3179c4bbecf6abdb" providerId="LiveId" clId="{8E53429E-DA3A-4EA3-9B20-C177D59BC20C}" dt="2023-05-15T23:44:32.534" v="144" actId="121"/>
          <ac:spMkLst>
            <pc:docMk/>
            <pc:sldMk cId="2234898155" sldId="256"/>
            <ac:spMk id="3" creationId="{FADB12BB-898E-4DD5-6398-1A441E7CAC63}"/>
          </ac:spMkLst>
        </pc:spChg>
        <pc:picChg chg="add mod">
          <ac:chgData name="Алексей Конинский" userId="3179c4bbecf6abdb" providerId="LiveId" clId="{8E53429E-DA3A-4EA3-9B20-C177D59BC20C}" dt="2023-05-15T23:43:15.056" v="46" actId="208"/>
          <ac:picMkLst>
            <pc:docMk/>
            <pc:sldMk cId="2234898155" sldId="256"/>
            <ac:picMk id="5" creationId="{5E26BB6F-3813-93A6-1309-2CC5EBBD2EB1}"/>
          </ac:picMkLst>
        </pc:picChg>
      </pc:sldChg>
      <pc:sldChg chg="new del">
        <pc:chgData name="Алексей Конинский" userId="3179c4bbecf6abdb" providerId="LiveId" clId="{8E53429E-DA3A-4EA3-9B20-C177D59BC20C}" dt="2023-05-16T07:35:39.039" v="146" actId="2696"/>
        <pc:sldMkLst>
          <pc:docMk/>
          <pc:sldMk cId="2230200549" sldId="257"/>
        </pc:sldMkLst>
      </pc:sldChg>
      <pc:sldChg chg="addSp modSp new mod">
        <pc:chgData name="Алексей Конинский" userId="3179c4bbecf6abdb" providerId="LiveId" clId="{8E53429E-DA3A-4EA3-9B20-C177D59BC20C}" dt="2023-05-16T07:51:16.522" v="975" actId="1076"/>
        <pc:sldMkLst>
          <pc:docMk/>
          <pc:sldMk cId="3134172051" sldId="257"/>
        </pc:sldMkLst>
        <pc:spChg chg="mod">
          <ac:chgData name="Алексей Конинский" userId="3179c4bbecf6abdb" providerId="LiveId" clId="{8E53429E-DA3A-4EA3-9B20-C177D59BC20C}" dt="2023-05-16T07:36:10.985" v="161" actId="20577"/>
          <ac:spMkLst>
            <pc:docMk/>
            <pc:sldMk cId="3134172051" sldId="257"/>
            <ac:spMk id="4" creationId="{757A608D-06D0-1C9F-12AB-45B29E368055}"/>
          </ac:spMkLst>
        </pc:spChg>
        <pc:spChg chg="add mod">
          <ac:chgData name="Алексей Конинский" userId="3179c4bbecf6abdb" providerId="LiveId" clId="{8E53429E-DA3A-4EA3-9B20-C177D59BC20C}" dt="2023-05-16T07:48:47.877" v="830" actId="20577"/>
          <ac:spMkLst>
            <pc:docMk/>
            <pc:sldMk cId="3134172051" sldId="257"/>
            <ac:spMk id="5" creationId="{D64F5C19-EA1D-EC7F-8CB0-F62AB95A53B0}"/>
          </ac:spMkLst>
        </pc:spChg>
        <pc:spChg chg="add mod">
          <ac:chgData name="Алексей Конинский" userId="3179c4bbecf6abdb" providerId="LiveId" clId="{8E53429E-DA3A-4EA3-9B20-C177D59BC20C}" dt="2023-05-16T07:51:16.522" v="975" actId="1076"/>
          <ac:spMkLst>
            <pc:docMk/>
            <pc:sldMk cId="3134172051" sldId="257"/>
            <ac:spMk id="6" creationId="{6CB06D25-1320-1916-0636-B1DEC09CDBFA}"/>
          </ac:spMkLst>
        </pc:spChg>
      </pc:sldChg>
      <pc:sldChg chg="addSp modSp new mod">
        <pc:chgData name="Алексей Конинский" userId="3179c4bbecf6abdb" providerId="LiveId" clId="{8E53429E-DA3A-4EA3-9B20-C177D59BC20C}" dt="2023-05-16T08:13:50.722" v="1187" actId="1076"/>
        <pc:sldMkLst>
          <pc:docMk/>
          <pc:sldMk cId="237368163" sldId="258"/>
        </pc:sldMkLst>
        <pc:spChg chg="mod">
          <ac:chgData name="Алексей Конинский" userId="3179c4bbecf6abdb" providerId="LiveId" clId="{8E53429E-DA3A-4EA3-9B20-C177D59BC20C}" dt="2023-05-16T07:52:04.693" v="996" actId="122"/>
          <ac:spMkLst>
            <pc:docMk/>
            <pc:sldMk cId="237368163" sldId="258"/>
            <ac:spMk id="4" creationId="{19FD9F47-E6BF-E7E3-F2F0-D85043D0EEE4}"/>
          </ac:spMkLst>
        </pc:spChg>
        <pc:spChg chg="add mod">
          <ac:chgData name="Алексей Конинский" userId="3179c4bbecf6abdb" providerId="LiveId" clId="{8E53429E-DA3A-4EA3-9B20-C177D59BC20C}" dt="2023-05-16T08:13:50.722" v="1187" actId="1076"/>
          <ac:spMkLst>
            <pc:docMk/>
            <pc:sldMk cId="237368163" sldId="258"/>
            <ac:spMk id="5" creationId="{3A360C26-0495-D2EF-B3F8-95164A9F4380}"/>
          </ac:spMkLst>
        </pc:spChg>
        <pc:picChg chg="add mod modCrop">
          <ac:chgData name="Алексей Конинский" userId="3179c4bbecf6abdb" providerId="LiveId" clId="{8E53429E-DA3A-4EA3-9B20-C177D59BC20C}" dt="2023-05-16T08:13:00.834" v="1174" actId="1076"/>
          <ac:picMkLst>
            <pc:docMk/>
            <pc:sldMk cId="237368163" sldId="258"/>
            <ac:picMk id="7" creationId="{14D47036-D3DC-DF03-8163-BFBA7C52D75B}"/>
          </ac:picMkLst>
        </pc:picChg>
        <pc:picChg chg="add mod modCrop">
          <ac:chgData name="Алексей Конинский" userId="3179c4bbecf6abdb" providerId="LiveId" clId="{8E53429E-DA3A-4EA3-9B20-C177D59BC20C}" dt="2023-05-16T08:13:16.933" v="1175" actId="732"/>
          <ac:picMkLst>
            <pc:docMk/>
            <pc:sldMk cId="237368163" sldId="258"/>
            <ac:picMk id="9" creationId="{9AE26783-FA69-6213-C1A3-D4633DA40AE3}"/>
          </ac:picMkLst>
        </pc:picChg>
        <pc:picChg chg="add mod">
          <ac:chgData name="Алексей Конинский" userId="3179c4bbecf6abdb" providerId="LiveId" clId="{8E53429E-DA3A-4EA3-9B20-C177D59BC20C}" dt="2023-05-16T08:11:43.756" v="1159" actId="1076"/>
          <ac:picMkLst>
            <pc:docMk/>
            <pc:sldMk cId="237368163" sldId="258"/>
            <ac:picMk id="11" creationId="{CF558FBB-7FCD-3BD3-CD83-721ACE82B4FC}"/>
          </ac:picMkLst>
        </pc:picChg>
        <pc:picChg chg="add mod">
          <ac:chgData name="Алексей Конинский" userId="3179c4bbecf6abdb" providerId="LiveId" clId="{8E53429E-DA3A-4EA3-9B20-C177D59BC20C}" dt="2023-05-16T08:12:07.064" v="1165" actId="1076"/>
          <ac:picMkLst>
            <pc:docMk/>
            <pc:sldMk cId="237368163" sldId="258"/>
            <ac:picMk id="13" creationId="{E74407E7-61B7-BB0A-25BC-0CFB5EDBF193}"/>
          </ac:picMkLst>
        </pc:picChg>
        <pc:picChg chg="add mod">
          <ac:chgData name="Алексей Конинский" userId="3179c4bbecf6abdb" providerId="LiveId" clId="{8E53429E-DA3A-4EA3-9B20-C177D59BC20C}" dt="2023-05-16T08:12:41.738" v="1172" actId="1076"/>
          <ac:picMkLst>
            <pc:docMk/>
            <pc:sldMk cId="237368163" sldId="258"/>
            <ac:picMk id="15" creationId="{99CD9956-9C19-1A6A-CA09-0E6AC98FD8EE}"/>
          </ac:picMkLst>
        </pc:picChg>
      </pc:sldChg>
      <pc:sldChg chg="new del">
        <pc:chgData name="Алексей Конинский" userId="3179c4bbecf6abdb" providerId="LiveId" clId="{8E53429E-DA3A-4EA3-9B20-C177D59BC20C}" dt="2023-05-16T07:36:23.702" v="163" actId="2696"/>
        <pc:sldMkLst>
          <pc:docMk/>
          <pc:sldMk cId="2787396823" sldId="258"/>
        </pc:sldMkLst>
      </pc:sldChg>
      <pc:sldChg chg="addSp modSp new mod">
        <pc:chgData name="Алексей Конинский" userId="3179c4bbecf6abdb" providerId="LiveId" clId="{8E53429E-DA3A-4EA3-9B20-C177D59BC20C}" dt="2023-05-16T08:50:58.269" v="2128" actId="20577"/>
        <pc:sldMkLst>
          <pc:docMk/>
          <pc:sldMk cId="1077425456" sldId="259"/>
        </pc:sldMkLst>
        <pc:spChg chg="mod">
          <ac:chgData name="Алексей Конинский" userId="3179c4bbecf6abdb" providerId="LiveId" clId="{8E53429E-DA3A-4EA3-9B20-C177D59BC20C}" dt="2023-05-16T08:14:34.138" v="1207" actId="122"/>
          <ac:spMkLst>
            <pc:docMk/>
            <pc:sldMk cId="1077425456" sldId="259"/>
            <ac:spMk id="4" creationId="{1C9D115F-46C5-A2C2-84E5-A027150F702F}"/>
          </ac:spMkLst>
        </pc:spChg>
        <pc:spChg chg="add mod">
          <ac:chgData name="Алексей Конинский" userId="3179c4bbecf6abdb" providerId="LiveId" clId="{8E53429E-DA3A-4EA3-9B20-C177D59BC20C}" dt="2023-05-16T08:50:58.269" v="2128" actId="20577"/>
          <ac:spMkLst>
            <pc:docMk/>
            <pc:sldMk cId="1077425456" sldId="259"/>
            <ac:spMk id="5" creationId="{75CAAAAD-1925-97F1-9A7B-25531E78F786}"/>
          </ac:spMkLst>
        </pc:spChg>
      </pc:sldChg>
      <pc:sldChg chg="addSp modSp new mod">
        <pc:chgData name="Алексей Конинский" userId="3179c4bbecf6abdb" providerId="LiveId" clId="{8E53429E-DA3A-4EA3-9B20-C177D59BC20C}" dt="2023-05-23T08:03:26.832" v="2158" actId="20577"/>
        <pc:sldMkLst>
          <pc:docMk/>
          <pc:sldMk cId="3681251169" sldId="260"/>
        </pc:sldMkLst>
        <pc:spChg chg="mod">
          <ac:chgData name="Алексей Конинский" userId="3179c4bbecf6abdb" providerId="LiveId" clId="{8E53429E-DA3A-4EA3-9B20-C177D59BC20C}" dt="2023-05-16T08:18:43.641" v="1699" actId="122"/>
          <ac:spMkLst>
            <pc:docMk/>
            <pc:sldMk cId="3681251169" sldId="260"/>
            <ac:spMk id="4" creationId="{5047B22F-26CA-CE07-9CC7-D081FF0F63D6}"/>
          </ac:spMkLst>
        </pc:spChg>
        <pc:spChg chg="add mod">
          <ac:chgData name="Алексей Конинский" userId="3179c4bbecf6abdb" providerId="LiveId" clId="{8E53429E-DA3A-4EA3-9B20-C177D59BC20C}" dt="2023-05-23T08:03:26.832" v="2158" actId="20577"/>
          <ac:spMkLst>
            <pc:docMk/>
            <pc:sldMk cId="3681251169" sldId="260"/>
            <ac:spMk id="5" creationId="{0C597132-29C1-36E7-C063-33AD41C4E883}"/>
          </ac:spMkLst>
        </pc:spChg>
      </pc:sldChg>
      <pc:sldChg chg="addSp modSp new mod">
        <pc:chgData name="Алексей Конинский" userId="3179c4bbecf6abdb" providerId="LiveId" clId="{8E53429E-DA3A-4EA3-9B20-C177D59BC20C}" dt="2023-05-16T08:52:37.625" v="2130" actId="1076"/>
        <pc:sldMkLst>
          <pc:docMk/>
          <pc:sldMk cId="542028823" sldId="261"/>
        </pc:sldMkLst>
        <pc:spChg chg="mod">
          <ac:chgData name="Алексей Конинский" userId="3179c4bbecf6abdb" providerId="LiveId" clId="{8E53429E-DA3A-4EA3-9B20-C177D59BC20C}" dt="2023-05-16T08:23:02.010" v="2057" actId="122"/>
          <ac:spMkLst>
            <pc:docMk/>
            <pc:sldMk cId="542028823" sldId="261"/>
            <ac:spMk id="4" creationId="{0FCD00C2-0CDB-2111-BD34-CBC7D6157C04}"/>
          </ac:spMkLst>
        </pc:spChg>
        <pc:picChg chg="add mod">
          <ac:chgData name="Алексей Конинский" userId="3179c4bbecf6abdb" providerId="LiveId" clId="{8E53429E-DA3A-4EA3-9B20-C177D59BC20C}" dt="2023-05-16T08:52:37.625" v="2130" actId="1076"/>
          <ac:picMkLst>
            <pc:docMk/>
            <pc:sldMk cId="542028823" sldId="261"/>
            <ac:picMk id="6" creationId="{4D2CA2B2-957D-3725-F8D9-28B06B2DF7C6}"/>
          </ac:picMkLst>
        </pc:picChg>
      </pc:sldChg>
      <pc:sldChg chg="new del">
        <pc:chgData name="Алексей Конинский" userId="3179c4bbecf6abdb" providerId="LiveId" clId="{8E53429E-DA3A-4EA3-9B20-C177D59BC20C}" dt="2023-05-16T08:22:52.924" v="2048" actId="2696"/>
        <pc:sldMkLst>
          <pc:docMk/>
          <pc:sldMk cId="2960309095" sldId="261"/>
        </pc:sldMkLst>
      </pc:sldChg>
      <pc:sldChg chg="addSp modSp new mod">
        <pc:chgData name="Алексей Конинский" userId="3179c4bbecf6abdb" providerId="LiveId" clId="{8E53429E-DA3A-4EA3-9B20-C177D59BC20C}" dt="2023-05-16T08:35:49.996" v="2114" actId="1076"/>
        <pc:sldMkLst>
          <pc:docMk/>
          <pc:sldMk cId="1624880544" sldId="262"/>
        </pc:sldMkLst>
        <pc:spChg chg="mod">
          <ac:chgData name="Алексей Конинский" userId="3179c4bbecf6abdb" providerId="LiveId" clId="{8E53429E-DA3A-4EA3-9B20-C177D59BC20C}" dt="2023-05-16T08:23:16.488" v="2077" actId="20577"/>
          <ac:spMkLst>
            <pc:docMk/>
            <pc:sldMk cId="1624880544" sldId="262"/>
            <ac:spMk id="4" creationId="{0BA36A21-BD65-2884-BD80-2A5B71C90EB2}"/>
          </ac:spMkLst>
        </pc:spChg>
        <pc:picChg chg="add mod">
          <ac:chgData name="Алексей Конинский" userId="3179c4bbecf6abdb" providerId="LiveId" clId="{8E53429E-DA3A-4EA3-9B20-C177D59BC20C}" dt="2023-05-16T08:35:49.996" v="2114" actId="1076"/>
          <ac:picMkLst>
            <pc:docMk/>
            <pc:sldMk cId="1624880544" sldId="262"/>
            <ac:picMk id="6" creationId="{C6D1C7FB-E411-C648-B399-A1F52D01A413}"/>
          </ac:picMkLst>
        </pc:picChg>
      </pc:sldChg>
      <pc:sldChg chg="addSp modSp new mod">
        <pc:chgData name="Алексей Конинский" userId="3179c4bbecf6abdb" providerId="LiveId" clId="{8E53429E-DA3A-4EA3-9B20-C177D59BC20C}" dt="2023-05-16T08:35:23.971" v="2111" actId="1076"/>
        <pc:sldMkLst>
          <pc:docMk/>
          <pc:sldMk cId="298636719" sldId="263"/>
        </pc:sldMkLst>
        <pc:spChg chg="mod">
          <ac:chgData name="Алексей Конинский" userId="3179c4bbecf6abdb" providerId="LiveId" clId="{8E53429E-DA3A-4EA3-9B20-C177D59BC20C}" dt="2023-05-16T08:23:39.139" v="2096" actId="20577"/>
          <ac:spMkLst>
            <pc:docMk/>
            <pc:sldMk cId="298636719" sldId="263"/>
            <ac:spMk id="4" creationId="{EF0C6F97-7DE4-8305-7E84-7A0E5AA5F0E7}"/>
          </ac:spMkLst>
        </pc:spChg>
        <pc:picChg chg="add mod">
          <ac:chgData name="Алексей Конинский" userId="3179c4bbecf6abdb" providerId="LiveId" clId="{8E53429E-DA3A-4EA3-9B20-C177D59BC20C}" dt="2023-05-16T08:35:23.971" v="2111" actId="1076"/>
          <ac:picMkLst>
            <pc:docMk/>
            <pc:sldMk cId="298636719" sldId="263"/>
            <ac:picMk id="6" creationId="{3AE36EA7-2674-73FC-8AF3-5AE3CC30E4BB}"/>
          </ac:picMkLst>
        </pc:picChg>
      </pc:sldChg>
      <pc:sldChg chg="addSp modSp new mod">
        <pc:chgData name="Алексей Конинский" userId="3179c4bbecf6abdb" providerId="LiveId" clId="{8E53429E-DA3A-4EA3-9B20-C177D59BC20C}" dt="2023-05-16T08:35:05.775" v="2106" actId="1076"/>
        <pc:sldMkLst>
          <pc:docMk/>
          <pc:sldMk cId="1939426725" sldId="264"/>
        </pc:sldMkLst>
        <pc:spChg chg="mod">
          <ac:chgData name="Алексей Конинский" userId="3179c4bbecf6abdb" providerId="LiveId" clId="{8E53429E-DA3A-4EA3-9B20-C177D59BC20C}" dt="2023-05-16T08:23:46.899" v="2103" actId="122"/>
          <ac:spMkLst>
            <pc:docMk/>
            <pc:sldMk cId="1939426725" sldId="264"/>
            <ac:spMk id="4" creationId="{B4500204-E490-832E-BD9C-7BE7F0BEB9A6}"/>
          </ac:spMkLst>
        </pc:spChg>
        <pc:picChg chg="add mod">
          <ac:chgData name="Алексей Конинский" userId="3179c4bbecf6abdb" providerId="LiveId" clId="{8E53429E-DA3A-4EA3-9B20-C177D59BC20C}" dt="2023-05-16T08:35:05.775" v="2106" actId="1076"/>
          <ac:picMkLst>
            <pc:docMk/>
            <pc:sldMk cId="1939426725" sldId="264"/>
            <ac:picMk id="6" creationId="{824F7E5D-7D19-2EF4-0E44-0DF2A2AEE96D}"/>
          </ac:picMkLst>
        </pc:picChg>
      </pc:sldChg>
      <pc:sldChg chg="addSp modSp mod">
        <pc:chgData name="Алексей Конинский" userId="3179c4bbecf6abdb" providerId="LiveId" clId="{8E53429E-DA3A-4EA3-9B20-C177D59BC20C}" dt="2023-05-23T08:15:43.431" v="2204" actId="20577"/>
        <pc:sldMkLst>
          <pc:docMk/>
          <pc:sldMk cId="3143113298" sldId="265"/>
        </pc:sldMkLst>
        <pc:spChg chg="mod">
          <ac:chgData name="Алексей Конинский" userId="3179c4bbecf6abdb" providerId="LiveId" clId="{8E53429E-DA3A-4EA3-9B20-C177D59BC20C}" dt="2023-05-23T08:15:43.431" v="2204" actId="20577"/>
          <ac:spMkLst>
            <pc:docMk/>
            <pc:sldMk cId="3143113298" sldId="265"/>
            <ac:spMk id="2" creationId="{B912C6EA-D1CF-5972-40D9-A8DD79FD2BDB}"/>
          </ac:spMkLst>
        </pc:spChg>
        <pc:spChg chg="add mod">
          <ac:chgData name="Алексей Конинский" userId="3179c4bbecf6abdb" providerId="LiveId" clId="{8E53429E-DA3A-4EA3-9B20-C177D59BC20C}" dt="2023-05-23T08:05:00.523" v="2159"/>
          <ac:spMkLst>
            <pc:docMk/>
            <pc:sldMk cId="3143113298" sldId="265"/>
            <ac:spMk id="3" creationId="{16D6044A-E7DF-BF66-0295-C50C621EB303}"/>
          </ac:spMkLst>
        </pc:spChg>
        <pc:spChg chg="add mod">
          <ac:chgData name="Алексей Конинский" userId="3179c4bbecf6abdb" providerId="LiveId" clId="{8E53429E-DA3A-4EA3-9B20-C177D59BC20C}" dt="2023-05-23T08:05:00.523" v="2159"/>
          <ac:spMkLst>
            <pc:docMk/>
            <pc:sldMk cId="3143113298" sldId="265"/>
            <ac:spMk id="4" creationId="{12EC08F6-FACD-9570-0905-97F2B1759684}"/>
          </ac:spMkLst>
        </pc:spChg>
      </pc:sldChg>
      <pc:sldChg chg="addSp modSp">
        <pc:chgData name="Алексей Конинский" userId="3179c4bbecf6abdb" providerId="LiveId" clId="{8E53429E-DA3A-4EA3-9B20-C177D59BC20C}" dt="2023-05-23T08:05:05.006" v="2160"/>
        <pc:sldMkLst>
          <pc:docMk/>
          <pc:sldMk cId="1698953389" sldId="266"/>
        </pc:sldMkLst>
        <pc:spChg chg="add mod">
          <ac:chgData name="Алексей Конинский" userId="3179c4bbecf6abdb" providerId="LiveId" clId="{8E53429E-DA3A-4EA3-9B20-C177D59BC20C}" dt="2023-05-23T08:05:05.006" v="2160"/>
          <ac:spMkLst>
            <pc:docMk/>
            <pc:sldMk cId="1698953389" sldId="266"/>
            <ac:spMk id="3" creationId="{877F9EB7-CAB6-7192-F248-8B63C4FFF895}"/>
          </ac:spMkLst>
        </pc:spChg>
        <pc:spChg chg="add mod">
          <ac:chgData name="Алексей Конинский" userId="3179c4bbecf6abdb" providerId="LiveId" clId="{8E53429E-DA3A-4EA3-9B20-C177D59BC20C}" dt="2023-05-23T08:05:05.006" v="2160"/>
          <ac:spMkLst>
            <pc:docMk/>
            <pc:sldMk cId="1698953389" sldId="266"/>
            <ac:spMk id="4" creationId="{210A5C2F-6688-85FD-726C-D72D86E7326A}"/>
          </ac:spMkLst>
        </pc:spChg>
      </pc:sldChg>
      <pc:sldChg chg="addSp modSp">
        <pc:chgData name="Алексей Конинский" userId="3179c4bbecf6abdb" providerId="LiveId" clId="{8E53429E-DA3A-4EA3-9B20-C177D59BC20C}" dt="2023-05-23T08:05:06.680" v="2161"/>
        <pc:sldMkLst>
          <pc:docMk/>
          <pc:sldMk cId="830049669" sldId="268"/>
        </pc:sldMkLst>
        <pc:spChg chg="add mod">
          <ac:chgData name="Алексей Конинский" userId="3179c4bbecf6abdb" providerId="LiveId" clId="{8E53429E-DA3A-4EA3-9B20-C177D59BC20C}" dt="2023-05-23T08:05:06.680" v="2161"/>
          <ac:spMkLst>
            <pc:docMk/>
            <pc:sldMk cId="830049669" sldId="268"/>
            <ac:spMk id="5" creationId="{A8C2122E-FF3A-3922-545C-8CB8722396E4}"/>
          </ac:spMkLst>
        </pc:spChg>
        <pc:spChg chg="add mod">
          <ac:chgData name="Алексей Конинский" userId="3179c4bbecf6abdb" providerId="LiveId" clId="{8E53429E-DA3A-4EA3-9B20-C177D59BC20C}" dt="2023-05-23T08:05:06.680" v="2161"/>
          <ac:spMkLst>
            <pc:docMk/>
            <pc:sldMk cId="830049669" sldId="268"/>
            <ac:spMk id="6" creationId="{2D8E1A47-FA0B-D46C-9FA2-8EDBEDB3C77C}"/>
          </ac:spMkLst>
        </pc:spChg>
      </pc:sldChg>
      <pc:sldChg chg="ord">
        <pc:chgData name="Алексей Конинский" userId="3179c4bbecf6abdb" providerId="LiveId" clId="{8E53429E-DA3A-4EA3-9B20-C177D59BC20C}" dt="2023-05-23T08:18:00.679" v="2207"/>
        <pc:sldMkLst>
          <pc:docMk/>
          <pc:sldMk cId="3503160052" sldId="269"/>
        </pc:sldMkLst>
      </pc:sldChg>
      <pc:sldChg chg="new">
        <pc:chgData name="Алексей Конинский" userId="3179c4bbecf6abdb" providerId="LiveId" clId="{8E53429E-DA3A-4EA3-9B20-C177D59BC20C}" dt="2023-05-23T08:16:08.763" v="2205" actId="680"/>
        <pc:sldMkLst>
          <pc:docMk/>
          <pc:sldMk cId="3186254852" sldId="270"/>
        </pc:sldMkLst>
      </pc:sldChg>
      <pc:sldMasterChg chg="addSldLayout">
        <pc:chgData name="Алексей Конинский" userId="3179c4bbecf6abdb" providerId="LiveId" clId="{8E53429E-DA3A-4EA3-9B20-C177D59BC20C}" dt="2023-05-15T23:35:18.376" v="0" actId="680"/>
        <pc:sldMasterMkLst>
          <pc:docMk/>
          <pc:sldMasterMk cId="507762900" sldId="2147483648"/>
        </pc:sldMasterMkLst>
        <pc:sldLayoutChg chg="add">
          <pc:chgData name="Алексей Конинский" userId="3179c4bbecf6abdb" providerId="LiveId" clId="{8E53429E-DA3A-4EA3-9B20-C177D59BC20C}" dt="2023-05-15T23:35:18.376" v="0" actId="680"/>
          <pc:sldLayoutMkLst>
            <pc:docMk/>
            <pc:sldMasterMk cId="507762900" sldId="2147483648"/>
            <pc:sldLayoutMk cId="224464476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7328687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7814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3647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5480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546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5603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12255810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4074966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73585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68524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6038343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3752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28783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2707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9129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5874374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862212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616550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509597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35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5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15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60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3198A-A772-9193-6B99-8FFCCECD9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Текстовая </a:t>
            </a:r>
            <a:r>
              <a:rPr lang="en-US" dirty="0"/>
              <a:t>RPG </a:t>
            </a:r>
            <a:r>
              <a:rPr lang="ru-RU" dirty="0"/>
              <a:t>(</a:t>
            </a:r>
            <a:r>
              <a:rPr lang="en-US" dirty="0"/>
              <a:t>Homeland</a:t>
            </a:r>
            <a:r>
              <a:rPr lang="ru-RU" dirty="0"/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DB12BB-898E-4DD5-6398-1A441E7CA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dirty="0"/>
              <a:t>Учащийся: Конинский Алексей</a:t>
            </a:r>
          </a:p>
          <a:p>
            <a:pPr algn="r"/>
            <a:r>
              <a:rPr lang="ru-RU" dirty="0"/>
              <a:t>Преподаватель: Муль Павел Фридрихович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6BB6F-3813-93A6-1309-2CC5EBBD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80" y="397709"/>
            <a:ext cx="2023188" cy="2023188"/>
          </a:xfrm>
          <a:prstGeom prst="ellipse">
            <a:avLst/>
          </a:prstGeom>
          <a:ln w="63500" cap="rnd">
            <a:solidFill>
              <a:schemeClr val="accent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3489815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EFE92-E156-84F5-ACC9-F30587B0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90677"/>
          </a:xfrm>
        </p:spPr>
        <p:txBody>
          <a:bodyPr/>
          <a:lstStyle/>
          <a:p>
            <a:pPr algn="ctr"/>
            <a:r>
              <a:rPr lang="ru-RU" dirty="0"/>
              <a:t>Возможности для доработки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CF6BF-6D46-7F56-DA33-71BDC7EDF62B}"/>
              </a:ext>
            </a:extLst>
          </p:cNvPr>
          <p:cNvSpPr txBox="1"/>
          <p:nvPr/>
        </p:nvSpPr>
        <p:spPr>
          <a:xfrm>
            <a:off x="861348" y="2414394"/>
            <a:ext cx="5446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Развить сюжетную линию;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Добавить случайные события;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Внедрить боевую систему.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542E9-16F4-3B1B-AE42-E11FECA7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21" y="2214292"/>
            <a:ext cx="2462997" cy="3170195"/>
          </a:xfrm>
          <a:prstGeom prst="rect">
            <a:avLst/>
          </a:prstGeom>
        </p:spPr>
      </p:pic>
      <p:sp>
        <p:nvSpPr>
          <p:cNvPr id="5" name="Дата 1">
            <a:extLst>
              <a:ext uri="{FF2B5EF4-FFF2-40B4-BE49-F238E27FC236}">
                <a16:creationId xmlns:a16="http://schemas.microsoft.com/office/drawing/2014/main" id="{A8C2122E-FF3A-3922-545C-8CB87223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2D8E1A47-FA0B-D46C-9FA2-8EDBEDB3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04966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25485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960E5-2603-9CA3-1CD1-E1984729B68D}"/>
              </a:ext>
            </a:extLst>
          </p:cNvPr>
          <p:cNvSpPr txBox="1"/>
          <p:nvPr/>
        </p:nvSpPr>
        <p:spPr>
          <a:xfrm>
            <a:off x="4470481" y="1179474"/>
            <a:ext cx="3645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Ссылка на установку приложения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AAEE3C-6FCC-8644-180F-8233FB06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9" y="568254"/>
            <a:ext cx="3967162" cy="39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DF6779-0B05-37B0-3FB4-F1858693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51" y="2933800"/>
            <a:ext cx="3524250" cy="352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CBA5A-52F3-8800-3D3A-D1BA566D4D44}"/>
              </a:ext>
            </a:extLst>
          </p:cNvPr>
          <p:cNvSpPr txBox="1"/>
          <p:nvPr/>
        </p:nvSpPr>
        <p:spPr>
          <a:xfrm>
            <a:off x="4470481" y="4695925"/>
            <a:ext cx="364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Ссылка на </a:t>
            </a:r>
            <a:r>
              <a:rPr lang="en-US" sz="3600" dirty="0"/>
              <a:t>GitHub </a:t>
            </a:r>
            <a:r>
              <a:rPr lang="ru-RU" sz="3600" dirty="0"/>
              <a:t>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503160052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772A64-D06C-9D1A-8CA4-1FEA2426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438B79-AFEB-EBF4-8FA0-4600B13B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7A608D-06D0-1C9F-12AB-45B29E36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5C19-EA1D-EC7F-8CB0-F62AB95A53B0}"/>
              </a:ext>
            </a:extLst>
          </p:cNvPr>
          <p:cNvSpPr txBox="1"/>
          <p:nvPr/>
        </p:nvSpPr>
        <p:spPr>
          <a:xfrm>
            <a:off x="724293" y="1055802"/>
            <a:ext cx="925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RPG – </a:t>
            </a:r>
            <a:r>
              <a:rPr lang="ru-RU" sz="2800" dirty="0">
                <a:solidFill>
                  <a:schemeClr val="bg1"/>
                </a:solidFill>
              </a:rPr>
              <a:t>игра, в которой игрок имеет различные варианты её прохождения.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6D25-1320-1916-0636-B1DEC09CDBFA}"/>
              </a:ext>
            </a:extLst>
          </p:cNvPr>
          <p:cNvSpPr txBox="1"/>
          <p:nvPr/>
        </p:nvSpPr>
        <p:spPr>
          <a:xfrm>
            <a:off x="724293" y="2290303"/>
            <a:ext cx="9687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Особенности: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Открытый мир;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Возможность создать собственного уникального персонажа;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Выбор реплик персонажа;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Возможность торговли;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От выбранных в начале параметров персонажа зависит прохождение игры;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Улучшение параметров персонажа по мере продвижения его по сюжету;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От действий персонажа зависит исход окружающего его мира.</a:t>
            </a:r>
          </a:p>
        </p:txBody>
      </p:sp>
    </p:spTree>
    <p:extLst>
      <p:ext uri="{BB962C8B-B14F-4D97-AF65-F5344CB8AC3E}">
        <p14:creationId xmlns:p14="http://schemas.microsoft.com/office/powerpoint/2010/main" val="313417205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936AC8-B293-57A1-CB05-734BD63C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DBB356-82BD-AC5C-BE82-7471B966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C9D115F-46C5-A2C2-84E5-A027150F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90677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AAAAD-1925-97F1-9A7B-25531E78F786}"/>
              </a:ext>
            </a:extLst>
          </p:cNvPr>
          <p:cNvSpPr txBox="1"/>
          <p:nvPr/>
        </p:nvSpPr>
        <p:spPr>
          <a:xfrm>
            <a:off x="1905000" y="2119704"/>
            <a:ext cx="838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Появившийся ещё в прошлом веке жанр</a:t>
            </a:r>
            <a:r>
              <a:rPr lang="en-US" sz="3600" dirty="0">
                <a:solidFill>
                  <a:schemeClr val="bg1"/>
                </a:solidFill>
              </a:rPr>
              <a:t> RPG </a:t>
            </a:r>
            <a:r>
              <a:rPr lang="ru-RU" sz="3600" dirty="0">
                <a:solidFill>
                  <a:schemeClr val="bg1"/>
                </a:solidFill>
              </a:rPr>
              <a:t>игр остаётся популярным среди многих. Но в этом направлении их немного даже сейчас, особенно на мобильных устройствах. Для мобильных же устройств удобнее формат текстовой игры.</a:t>
            </a:r>
          </a:p>
        </p:txBody>
      </p:sp>
    </p:spTree>
    <p:extLst>
      <p:ext uri="{BB962C8B-B14F-4D97-AF65-F5344CB8AC3E}">
        <p14:creationId xmlns:p14="http://schemas.microsoft.com/office/powerpoint/2010/main" val="107742545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45E089-9ECA-F8F1-A506-4D7C0A4F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70A1D7-1CA3-C633-03A8-B46C235B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47B22F-26CA-CE07-9CC7-D081FF0F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794"/>
            <a:ext cx="12192000" cy="690677"/>
          </a:xfrm>
        </p:spPr>
        <p:txBody>
          <a:bodyPr/>
          <a:lstStyle/>
          <a:p>
            <a:pPr algn="ctr"/>
            <a:r>
              <a:rPr lang="ru-RU" dirty="0"/>
              <a:t>Текстовая </a:t>
            </a:r>
            <a:r>
              <a:rPr lang="en-US" dirty="0"/>
              <a:t>RPG </a:t>
            </a:r>
            <a:r>
              <a:rPr lang="ru-RU" dirty="0"/>
              <a:t>игра - </a:t>
            </a:r>
            <a:r>
              <a:rPr lang="en-US" dirty="0"/>
              <a:t>Homeland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97132-29C1-36E7-C063-33AD41C4E883}"/>
              </a:ext>
            </a:extLst>
          </p:cNvPr>
          <p:cNvSpPr txBox="1"/>
          <p:nvPr/>
        </p:nvSpPr>
        <p:spPr>
          <a:xfrm>
            <a:off x="947968" y="1812380"/>
            <a:ext cx="6922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Перевод названия игры на русский – Родина.</a:t>
            </a:r>
          </a:p>
          <a:p>
            <a:pPr algn="just"/>
            <a:endParaRPr lang="ru-RU" sz="2800" dirty="0">
              <a:solidFill>
                <a:schemeClr val="bg1"/>
              </a:solidFill>
            </a:endParaRP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По сюжету протагонист – начинающий космонавт, который после обучения отправится в путешествие к звездам. Но неожиданные обстоятельства меняют цели героя, которого ждёт его Родина.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1F4EBD-0155-FBF2-724C-41CCF9F0E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06" y="2417406"/>
            <a:ext cx="2023188" cy="2023188"/>
          </a:xfrm>
          <a:prstGeom prst="ellipse">
            <a:avLst/>
          </a:prstGeom>
          <a:ln w="63500" cap="rnd">
            <a:solidFill>
              <a:schemeClr val="accent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125116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CA3B85-816E-24D7-C6A7-5B895DE9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3C6B8E-188A-68F0-57B9-91EB8178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FD9F47-E6BF-E7E3-F2F0-D85043D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42" y="365123"/>
            <a:ext cx="10259530" cy="690677"/>
          </a:xfrm>
        </p:spPr>
        <p:txBody>
          <a:bodyPr/>
          <a:lstStyle/>
          <a:p>
            <a:pPr algn="ctr"/>
            <a:r>
              <a:rPr lang="ru-RU" dirty="0"/>
              <a:t>Структура приложения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4FE438-F6B6-A068-5FE8-647A27E67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2" y="1555956"/>
            <a:ext cx="1754408" cy="43002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DE4EE0-FF90-FA3E-85A6-50D68633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50" y="1555956"/>
            <a:ext cx="2099978" cy="43002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1B7257-2611-2B03-9236-CA0293BB6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29" y="1555957"/>
            <a:ext cx="1959526" cy="430023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C1E703-64D7-B6CB-1689-D6B51E6B9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55" y="1555956"/>
            <a:ext cx="1574654" cy="43002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7C183C-DCD6-BE0C-F2BE-6324A6555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23" y="1555957"/>
            <a:ext cx="2926749" cy="43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16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2C6EA-D1CF-5972-40D9-A8DD79F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464"/>
            <a:ext cx="12192000" cy="65068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Внешний вид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8C32-A79C-E2E3-9BD1-68F523C26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61" y="1047557"/>
            <a:ext cx="3206187" cy="14180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B8C604-A412-9349-58B2-DA7C9A15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9" y="2665005"/>
            <a:ext cx="3206187" cy="15279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7696B5-1D5D-B4A2-2213-A5722329B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37" y="2665005"/>
            <a:ext cx="3206187" cy="15281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0E0F03-7651-5C57-39FD-0053BD4B7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02" y="991920"/>
            <a:ext cx="3206187" cy="1529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B82CF1-4CB7-DFF6-7BAE-FCD815A91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4" y="4342184"/>
            <a:ext cx="3206187" cy="15305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3EADCB-5800-1167-237F-07477D5B5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38" y="4342184"/>
            <a:ext cx="3206187" cy="15281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0FED45-04D6-2CDF-C5EA-14A664FCE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4" y="2581173"/>
            <a:ext cx="3206187" cy="152934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BCD6DF-AB1F-286A-0401-4C3AD6C61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10" y="4342184"/>
            <a:ext cx="3206187" cy="1528110"/>
          </a:xfrm>
          <a:prstGeom prst="rect">
            <a:avLst/>
          </a:prstGeom>
        </p:spPr>
      </p:pic>
      <p:sp>
        <p:nvSpPr>
          <p:cNvPr id="3" name="Дата 1">
            <a:extLst>
              <a:ext uri="{FF2B5EF4-FFF2-40B4-BE49-F238E27FC236}">
                <a16:creationId xmlns:a16="http://schemas.microsoft.com/office/drawing/2014/main" id="{16D6044A-E7DF-BF66-0295-C50C621E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12EC08F6-FACD-9570-0905-97F2B175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1329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CA9A5-5225-1DD6-CFF8-3B7302DD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90677"/>
          </a:xfrm>
        </p:spPr>
        <p:txBody>
          <a:bodyPr/>
          <a:lstStyle/>
          <a:p>
            <a:pPr algn="ctr"/>
            <a:r>
              <a:rPr lang="ru-RU" dirty="0"/>
              <a:t>Базы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70103-E5FD-3947-4B0B-83CFA68E4A01}"/>
              </a:ext>
            </a:extLst>
          </p:cNvPr>
          <p:cNvSpPr txBox="1"/>
          <p:nvPr/>
        </p:nvSpPr>
        <p:spPr>
          <a:xfrm>
            <a:off x="2258992" y="1104607"/>
            <a:ext cx="7674015" cy="507010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Характеристики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Состояние здоровья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Инвентарь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«Прочая информация»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Задания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Репутация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Навыки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Статистика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Таланты</a:t>
            </a:r>
          </a:p>
          <a:p>
            <a:pPr algn="r">
              <a:lnSpc>
                <a:spcPct val="150000"/>
              </a:lnSpc>
            </a:pPr>
            <a:r>
              <a:rPr lang="en-US" sz="2400" dirty="0" err="1"/>
              <a:t>CharacteristicsDatabase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HealthDatabase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InventoryDatabase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OtherInformationDatabase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QuestsDatabase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ReputationDatabase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SkillsDatabase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StatisticsDatabase</a:t>
            </a: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TalentsDatabase</a:t>
            </a:r>
            <a:endParaRPr lang="ru-RU" sz="2400" dirty="0"/>
          </a:p>
        </p:txBody>
      </p:sp>
      <p:sp>
        <p:nvSpPr>
          <p:cNvPr id="3" name="Дата 1">
            <a:extLst>
              <a:ext uri="{FF2B5EF4-FFF2-40B4-BE49-F238E27FC236}">
                <a16:creationId xmlns:a16="http://schemas.microsoft.com/office/drawing/2014/main" id="{877F9EB7-CAB6-7192-F248-8B63C4FF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10A5C2F-6688-85FD-726C-D72D86E7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95338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7791A-8760-1AF0-328E-B2F57A20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90677"/>
          </a:xfrm>
        </p:spPr>
        <p:txBody>
          <a:bodyPr/>
          <a:lstStyle/>
          <a:p>
            <a:pPr algn="ctr"/>
            <a:r>
              <a:rPr lang="ru-RU" dirty="0"/>
              <a:t>Реализация игры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6077F-00B5-4DDC-E24C-8BFA7972AC8B}"/>
              </a:ext>
            </a:extLst>
          </p:cNvPr>
          <p:cNvSpPr txBox="1"/>
          <p:nvPr/>
        </p:nvSpPr>
        <p:spPr>
          <a:xfrm>
            <a:off x="789007" y="1055802"/>
            <a:ext cx="10613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Всё основное действие происходит в диалогах. В зависимости от ситуаций, выбранного игроком варианта реплики персонажа происходит переход на другие активности: на карту, на торговлю, на параметры персонажа и так далее. Также добавляются предметы, обновляются задания и многое другое.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EE37A-5932-B081-1A15-9E8A8937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05" y="2858325"/>
            <a:ext cx="7625788" cy="36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5960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Them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sung Theme" id="{9BD72796-7754-4A3D-9F85-AEC593906081}" vid="{BCD11891-8926-4B34-A5A7-939DCA1718CD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Samsung Theme</Template>
  <TotalTime>149</TotalTime>
  <Words>267</Words>
  <Application>Microsoft Office PowerPoint</Application>
  <PresentationFormat>Широкоэкранный</PresentationFormat>
  <Paragraphs>62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SamsungOne 450C</vt:lpstr>
      <vt:lpstr>SamsungOne 800C</vt:lpstr>
      <vt:lpstr>Samsung Theme</vt:lpstr>
      <vt:lpstr>Samsung IT School White</vt:lpstr>
      <vt:lpstr>Samsung IT School En</vt:lpstr>
      <vt:lpstr>Samsung IT School White En</vt:lpstr>
      <vt:lpstr>Текстовая RPG (Homeland)</vt:lpstr>
      <vt:lpstr>Презентация PowerPoint</vt:lpstr>
      <vt:lpstr>Введение</vt:lpstr>
      <vt:lpstr>Актуальность</vt:lpstr>
      <vt:lpstr>Текстовая RPG игра - Homeland</vt:lpstr>
      <vt:lpstr>Структура приложения</vt:lpstr>
      <vt:lpstr>Внешний вид приложения</vt:lpstr>
      <vt:lpstr>Базы данных</vt:lpstr>
      <vt:lpstr>Реализация игры</vt:lpstr>
      <vt:lpstr>Возможности для доработки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Текстовая RPG (Homeland)</dc:title>
  <dc:creator>Алексей Конинский</dc:creator>
  <cp:lastModifiedBy>Алексей Конинский</cp:lastModifiedBy>
  <cp:revision>2</cp:revision>
  <dcterms:created xsi:type="dcterms:W3CDTF">2023-05-15T23:32:43Z</dcterms:created>
  <dcterms:modified xsi:type="dcterms:W3CDTF">2023-05-23T08:18:03Z</dcterms:modified>
</cp:coreProperties>
</file>